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sldIdLst>
    <p:sldId id="256" r:id="rId2"/>
  </p:sldIdLst>
  <p:sldSz cx="30275213" cy="21383625"/>
  <p:notesSz cx="6858000" cy="9144000"/>
  <p:defaultTextStyle>
    <a:defPPr>
      <a:defRPr lang="en-US"/>
    </a:defPPr>
    <a:lvl1pPr marL="0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1pPr>
    <a:lvl2pPr marL="1244133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2pPr>
    <a:lvl3pPr marL="2488265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3pPr>
    <a:lvl4pPr marL="3732398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4pPr>
    <a:lvl5pPr marL="4976531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5pPr>
    <a:lvl6pPr marL="6220663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6pPr>
    <a:lvl7pPr marL="7464796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7pPr>
    <a:lvl8pPr marL="8708928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8pPr>
    <a:lvl9pPr marL="9953061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94643"/>
  </p:normalViewPr>
  <p:slideViewPr>
    <p:cSldViewPr snapToGrid="0" snapToObjects="1">
      <p:cViewPr>
        <p:scale>
          <a:sx n="27" d="100"/>
          <a:sy n="27" d="100"/>
        </p:scale>
        <p:origin x="1544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4402" y="3499590"/>
            <a:ext cx="22706410" cy="7444669"/>
          </a:xfrm>
        </p:spPr>
        <p:txBody>
          <a:bodyPr anchor="b"/>
          <a:lstStyle>
            <a:lvl1pPr algn="ctr">
              <a:defRPr sz="14899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11231355"/>
            <a:ext cx="22706410" cy="5162758"/>
          </a:xfrm>
        </p:spPr>
        <p:txBody>
          <a:bodyPr/>
          <a:lstStyle>
            <a:lvl1pPr marL="0" indent="0" algn="ctr">
              <a:buNone/>
              <a:defRPr sz="5960"/>
            </a:lvl1pPr>
            <a:lvl2pPr marL="1135319" indent="0" algn="ctr">
              <a:buNone/>
              <a:defRPr sz="4966"/>
            </a:lvl2pPr>
            <a:lvl3pPr marL="2270638" indent="0" algn="ctr">
              <a:buNone/>
              <a:defRPr sz="4470"/>
            </a:lvl3pPr>
            <a:lvl4pPr marL="3405957" indent="0" algn="ctr">
              <a:buNone/>
              <a:defRPr sz="3973"/>
            </a:lvl4pPr>
            <a:lvl5pPr marL="4541276" indent="0" algn="ctr">
              <a:buNone/>
              <a:defRPr sz="3973"/>
            </a:lvl5pPr>
            <a:lvl6pPr marL="5676595" indent="0" algn="ctr">
              <a:buNone/>
              <a:defRPr sz="3973"/>
            </a:lvl6pPr>
            <a:lvl7pPr marL="6811914" indent="0" algn="ctr">
              <a:buNone/>
              <a:defRPr sz="3973"/>
            </a:lvl7pPr>
            <a:lvl8pPr marL="7947233" indent="0" algn="ctr">
              <a:buNone/>
              <a:defRPr sz="3973"/>
            </a:lvl8pPr>
            <a:lvl9pPr marL="9082552" indent="0" algn="ctr">
              <a:buNone/>
              <a:defRPr sz="3973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878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15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699" y="1138480"/>
            <a:ext cx="6528093" cy="1812163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1" y="1138480"/>
            <a:ext cx="19205838" cy="1812163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285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58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3" y="5331060"/>
            <a:ext cx="26112371" cy="8894992"/>
          </a:xfrm>
        </p:spPr>
        <p:txBody>
          <a:bodyPr anchor="b"/>
          <a:lstStyle>
            <a:lvl1pPr>
              <a:defRPr sz="14899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3" y="14310202"/>
            <a:ext cx="26112371" cy="4677666"/>
          </a:xfrm>
        </p:spPr>
        <p:txBody>
          <a:bodyPr/>
          <a:lstStyle>
            <a:lvl1pPr marL="0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1pPr>
            <a:lvl2pPr marL="1135319" indent="0">
              <a:buNone/>
              <a:defRPr sz="4966">
                <a:solidFill>
                  <a:schemeClr val="tx1">
                    <a:tint val="75000"/>
                  </a:schemeClr>
                </a:solidFill>
              </a:defRPr>
            </a:lvl2pPr>
            <a:lvl3pPr marL="2270638" indent="0">
              <a:buNone/>
              <a:defRPr sz="4470">
                <a:solidFill>
                  <a:schemeClr val="tx1">
                    <a:tint val="75000"/>
                  </a:schemeClr>
                </a:solidFill>
              </a:defRPr>
            </a:lvl3pPr>
            <a:lvl4pPr marL="3405957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4pPr>
            <a:lvl5pPr marL="4541276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5pPr>
            <a:lvl6pPr marL="5676595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6pPr>
            <a:lvl7pPr marL="6811914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7pPr>
            <a:lvl8pPr marL="7947233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8pPr>
            <a:lvl9pPr marL="9082552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073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5692400"/>
            <a:ext cx="12866966" cy="13567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5692400"/>
            <a:ext cx="12866966" cy="13567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465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1138482"/>
            <a:ext cx="26112371" cy="413317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5" y="5241960"/>
            <a:ext cx="12807833" cy="2569003"/>
          </a:xfrm>
        </p:spPr>
        <p:txBody>
          <a:bodyPr anchor="b"/>
          <a:lstStyle>
            <a:lvl1pPr marL="0" indent="0">
              <a:buNone/>
              <a:defRPr sz="5960" b="1"/>
            </a:lvl1pPr>
            <a:lvl2pPr marL="1135319" indent="0">
              <a:buNone/>
              <a:defRPr sz="4966" b="1"/>
            </a:lvl2pPr>
            <a:lvl3pPr marL="2270638" indent="0">
              <a:buNone/>
              <a:defRPr sz="4470" b="1"/>
            </a:lvl3pPr>
            <a:lvl4pPr marL="3405957" indent="0">
              <a:buNone/>
              <a:defRPr sz="3973" b="1"/>
            </a:lvl4pPr>
            <a:lvl5pPr marL="4541276" indent="0">
              <a:buNone/>
              <a:defRPr sz="3973" b="1"/>
            </a:lvl5pPr>
            <a:lvl6pPr marL="5676595" indent="0">
              <a:buNone/>
              <a:defRPr sz="3973" b="1"/>
            </a:lvl6pPr>
            <a:lvl7pPr marL="6811914" indent="0">
              <a:buNone/>
              <a:defRPr sz="3973" b="1"/>
            </a:lvl7pPr>
            <a:lvl8pPr marL="7947233" indent="0">
              <a:buNone/>
              <a:defRPr sz="3973" b="1"/>
            </a:lvl8pPr>
            <a:lvl9pPr marL="9082552" indent="0">
              <a:buNone/>
              <a:defRPr sz="397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5" y="7810963"/>
            <a:ext cx="12807833" cy="11488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7" y="5241960"/>
            <a:ext cx="12870909" cy="2569003"/>
          </a:xfrm>
        </p:spPr>
        <p:txBody>
          <a:bodyPr anchor="b"/>
          <a:lstStyle>
            <a:lvl1pPr marL="0" indent="0">
              <a:buNone/>
              <a:defRPr sz="5960" b="1"/>
            </a:lvl1pPr>
            <a:lvl2pPr marL="1135319" indent="0">
              <a:buNone/>
              <a:defRPr sz="4966" b="1"/>
            </a:lvl2pPr>
            <a:lvl3pPr marL="2270638" indent="0">
              <a:buNone/>
              <a:defRPr sz="4470" b="1"/>
            </a:lvl3pPr>
            <a:lvl4pPr marL="3405957" indent="0">
              <a:buNone/>
              <a:defRPr sz="3973" b="1"/>
            </a:lvl4pPr>
            <a:lvl5pPr marL="4541276" indent="0">
              <a:buNone/>
              <a:defRPr sz="3973" b="1"/>
            </a:lvl5pPr>
            <a:lvl6pPr marL="5676595" indent="0">
              <a:buNone/>
              <a:defRPr sz="3973" b="1"/>
            </a:lvl6pPr>
            <a:lvl7pPr marL="6811914" indent="0">
              <a:buNone/>
              <a:defRPr sz="3973" b="1"/>
            </a:lvl7pPr>
            <a:lvl8pPr marL="7947233" indent="0">
              <a:buNone/>
              <a:defRPr sz="3973" b="1"/>
            </a:lvl8pPr>
            <a:lvl9pPr marL="9082552" indent="0">
              <a:buNone/>
              <a:defRPr sz="397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7" y="7810963"/>
            <a:ext cx="12870909" cy="11488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707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92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0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6" y="1425575"/>
            <a:ext cx="9764543" cy="4989513"/>
          </a:xfrm>
        </p:spPr>
        <p:txBody>
          <a:bodyPr anchor="b"/>
          <a:lstStyle>
            <a:lvl1pPr>
              <a:defRPr sz="7946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3078847"/>
            <a:ext cx="15326827" cy="15196234"/>
          </a:xfrm>
        </p:spPr>
        <p:txBody>
          <a:bodyPr/>
          <a:lstStyle>
            <a:lvl1pPr>
              <a:defRPr sz="7946"/>
            </a:lvl1pPr>
            <a:lvl2pPr>
              <a:defRPr sz="6953"/>
            </a:lvl2pPr>
            <a:lvl3pPr>
              <a:defRPr sz="5960"/>
            </a:lvl3pPr>
            <a:lvl4pPr>
              <a:defRPr sz="4966"/>
            </a:lvl4pPr>
            <a:lvl5pPr>
              <a:defRPr sz="4966"/>
            </a:lvl5pPr>
            <a:lvl6pPr>
              <a:defRPr sz="4966"/>
            </a:lvl6pPr>
            <a:lvl7pPr>
              <a:defRPr sz="4966"/>
            </a:lvl7pPr>
            <a:lvl8pPr>
              <a:defRPr sz="4966"/>
            </a:lvl8pPr>
            <a:lvl9pPr>
              <a:defRPr sz="496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6" y="6415088"/>
            <a:ext cx="9764543" cy="11884743"/>
          </a:xfrm>
        </p:spPr>
        <p:txBody>
          <a:bodyPr/>
          <a:lstStyle>
            <a:lvl1pPr marL="0" indent="0">
              <a:buNone/>
              <a:defRPr sz="3973"/>
            </a:lvl1pPr>
            <a:lvl2pPr marL="1135319" indent="0">
              <a:buNone/>
              <a:defRPr sz="3476"/>
            </a:lvl2pPr>
            <a:lvl3pPr marL="2270638" indent="0">
              <a:buNone/>
              <a:defRPr sz="2980"/>
            </a:lvl3pPr>
            <a:lvl4pPr marL="3405957" indent="0">
              <a:buNone/>
              <a:defRPr sz="2483"/>
            </a:lvl4pPr>
            <a:lvl5pPr marL="4541276" indent="0">
              <a:buNone/>
              <a:defRPr sz="2483"/>
            </a:lvl5pPr>
            <a:lvl6pPr marL="5676595" indent="0">
              <a:buNone/>
              <a:defRPr sz="2483"/>
            </a:lvl6pPr>
            <a:lvl7pPr marL="6811914" indent="0">
              <a:buNone/>
              <a:defRPr sz="2483"/>
            </a:lvl7pPr>
            <a:lvl8pPr marL="7947233" indent="0">
              <a:buNone/>
              <a:defRPr sz="2483"/>
            </a:lvl8pPr>
            <a:lvl9pPr marL="9082552" indent="0">
              <a:buNone/>
              <a:defRPr sz="248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605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6" y="1425575"/>
            <a:ext cx="9764543" cy="4989513"/>
          </a:xfrm>
        </p:spPr>
        <p:txBody>
          <a:bodyPr anchor="b"/>
          <a:lstStyle>
            <a:lvl1pPr>
              <a:defRPr sz="7946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870909" y="3078847"/>
            <a:ext cx="15326827" cy="15196234"/>
          </a:xfrm>
        </p:spPr>
        <p:txBody>
          <a:bodyPr/>
          <a:lstStyle>
            <a:lvl1pPr marL="0" indent="0">
              <a:buNone/>
              <a:defRPr sz="7946"/>
            </a:lvl1pPr>
            <a:lvl2pPr marL="1135319" indent="0">
              <a:buNone/>
              <a:defRPr sz="6953"/>
            </a:lvl2pPr>
            <a:lvl3pPr marL="2270638" indent="0">
              <a:buNone/>
              <a:defRPr sz="5960"/>
            </a:lvl3pPr>
            <a:lvl4pPr marL="3405957" indent="0">
              <a:buNone/>
              <a:defRPr sz="4966"/>
            </a:lvl4pPr>
            <a:lvl5pPr marL="4541276" indent="0">
              <a:buNone/>
              <a:defRPr sz="4966"/>
            </a:lvl5pPr>
            <a:lvl6pPr marL="5676595" indent="0">
              <a:buNone/>
              <a:defRPr sz="4966"/>
            </a:lvl6pPr>
            <a:lvl7pPr marL="6811914" indent="0">
              <a:buNone/>
              <a:defRPr sz="4966"/>
            </a:lvl7pPr>
            <a:lvl8pPr marL="7947233" indent="0">
              <a:buNone/>
              <a:defRPr sz="4966"/>
            </a:lvl8pPr>
            <a:lvl9pPr marL="9082552" indent="0">
              <a:buNone/>
              <a:defRPr sz="496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6" y="6415088"/>
            <a:ext cx="9764543" cy="11884743"/>
          </a:xfrm>
        </p:spPr>
        <p:txBody>
          <a:bodyPr/>
          <a:lstStyle>
            <a:lvl1pPr marL="0" indent="0">
              <a:buNone/>
              <a:defRPr sz="3973"/>
            </a:lvl1pPr>
            <a:lvl2pPr marL="1135319" indent="0">
              <a:buNone/>
              <a:defRPr sz="3476"/>
            </a:lvl2pPr>
            <a:lvl3pPr marL="2270638" indent="0">
              <a:buNone/>
              <a:defRPr sz="2980"/>
            </a:lvl3pPr>
            <a:lvl4pPr marL="3405957" indent="0">
              <a:buNone/>
              <a:defRPr sz="2483"/>
            </a:lvl4pPr>
            <a:lvl5pPr marL="4541276" indent="0">
              <a:buNone/>
              <a:defRPr sz="2483"/>
            </a:lvl5pPr>
            <a:lvl6pPr marL="5676595" indent="0">
              <a:buNone/>
              <a:defRPr sz="2483"/>
            </a:lvl6pPr>
            <a:lvl7pPr marL="6811914" indent="0">
              <a:buNone/>
              <a:defRPr sz="2483"/>
            </a:lvl7pPr>
            <a:lvl8pPr marL="7947233" indent="0">
              <a:buNone/>
              <a:defRPr sz="2483"/>
            </a:lvl8pPr>
            <a:lvl9pPr marL="9082552" indent="0">
              <a:buNone/>
              <a:defRPr sz="248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567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1138482"/>
            <a:ext cx="26112371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5692400"/>
            <a:ext cx="26112371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19819454"/>
            <a:ext cx="6811923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37398-D258-634A-B0CF-2313FC913A4E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19819454"/>
            <a:ext cx="1021788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19819454"/>
            <a:ext cx="6811923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68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2270638" rtl="0" eaLnBrk="1" latinLnBrk="0" hangingPunct="1">
        <a:lnSpc>
          <a:spcPct val="90000"/>
        </a:lnSpc>
        <a:spcBef>
          <a:spcPct val="0"/>
        </a:spcBef>
        <a:buNone/>
        <a:defRPr sz="1092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7660" indent="-567660" algn="l" defTabSz="2270638" rtl="0" eaLnBrk="1" latinLnBrk="0" hangingPunct="1">
        <a:lnSpc>
          <a:spcPct val="90000"/>
        </a:lnSpc>
        <a:spcBef>
          <a:spcPts val="2483"/>
        </a:spcBef>
        <a:buFont typeface="Arial"/>
        <a:buChar char="•"/>
        <a:defRPr sz="6953" kern="1200">
          <a:solidFill>
            <a:schemeClr val="tx1"/>
          </a:solidFill>
          <a:latin typeface="+mn-lt"/>
          <a:ea typeface="+mn-ea"/>
          <a:cs typeface="+mn-cs"/>
        </a:defRPr>
      </a:lvl1pPr>
      <a:lvl2pPr marL="1702979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2838298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966" kern="1200">
          <a:solidFill>
            <a:schemeClr val="tx1"/>
          </a:solidFill>
          <a:latin typeface="+mn-lt"/>
          <a:ea typeface="+mn-ea"/>
          <a:cs typeface="+mn-cs"/>
        </a:defRPr>
      </a:lvl3pPr>
      <a:lvl4pPr marL="3973617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4pPr>
      <a:lvl5pPr marL="5108936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5pPr>
      <a:lvl6pPr marL="6244255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7379574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8514893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650212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1pPr>
      <a:lvl2pPr marL="1135319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2pPr>
      <a:lvl3pPr marL="2270638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3pPr>
      <a:lvl4pPr marL="3405957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4pPr>
      <a:lvl5pPr marL="4541276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5pPr>
      <a:lvl6pPr marL="5676595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6811914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7947233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082552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12000"/>
          </a:blip>
          <a:stretch>
            <a:fillRect/>
          </a:stretch>
        </p:blipFill>
        <p:spPr>
          <a:xfrm>
            <a:off x="-5243207" y="-1235495"/>
            <a:ext cx="40621243" cy="22849449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558800" y="609600"/>
            <a:ext cx="29210000" cy="2743200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ysClr val="windowText" lastClr="000000"/>
                </a:solidFill>
              </a:rPr>
              <a:t>Improvement of Succinct-Data: An Extreme</a:t>
            </a:r>
          </a:p>
          <a:p>
            <a:pPr algn="ctr"/>
            <a:r>
              <a:rPr lang="en-US" sz="6000" b="1" dirty="0" smtClean="0">
                <a:solidFill>
                  <a:sysClr val="windowText" lastClr="000000"/>
                </a:solidFill>
              </a:rPr>
              <a:t>compression application for ODK/</a:t>
            </a:r>
            <a:r>
              <a:rPr lang="en-US" sz="6000" b="1" dirty="0" err="1" smtClean="0">
                <a:solidFill>
                  <a:sysClr val="windowText" lastClr="000000"/>
                </a:solidFill>
              </a:rPr>
              <a:t>Magpi</a:t>
            </a:r>
            <a:r>
              <a:rPr lang="en-US" sz="6000" b="1" dirty="0" smtClean="0">
                <a:solidFill>
                  <a:sysClr val="windowText" lastClr="000000"/>
                </a:solidFill>
              </a:rPr>
              <a:t> forms</a:t>
            </a:r>
          </a:p>
          <a:p>
            <a:pPr algn="ctr">
              <a:lnSpc>
                <a:spcPct val="150000"/>
              </a:lnSpc>
            </a:pPr>
            <a:r>
              <a:rPr lang="en-US" sz="5000" dirty="0" smtClean="0">
                <a:solidFill>
                  <a:sysClr val="windowText" lastClr="000000"/>
                </a:solidFill>
              </a:rPr>
              <a:t>Reda Benkirane, Master of Information Technology</a:t>
            </a:r>
            <a:endParaRPr lang="en-US" sz="5000" dirty="0">
              <a:solidFill>
                <a:sysClr val="windowText" lastClr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44833" y="4899286"/>
            <a:ext cx="8788400" cy="6691493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44833" y="14389970"/>
            <a:ext cx="8788400" cy="6691493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0980400" y="4899286"/>
            <a:ext cx="8788400" cy="6691493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10149479" y="4899286"/>
            <a:ext cx="9921239" cy="16182177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1101599" y="14389970"/>
            <a:ext cx="8788400" cy="6691493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609600"/>
            <a:ext cx="2032000" cy="264621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800" y="1228312"/>
            <a:ext cx="2939157" cy="150577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7300" y="741218"/>
            <a:ext cx="2514600" cy="25146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52600" y="741218"/>
            <a:ext cx="2095500" cy="251460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8" name="Rectangle 7"/>
          <p:cNvSpPr/>
          <p:nvPr/>
        </p:nvSpPr>
        <p:spPr>
          <a:xfrm>
            <a:off x="1629685" y="3583104"/>
            <a:ext cx="6018695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22486451" y="3608443"/>
            <a:ext cx="6018695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629684" y="13069921"/>
            <a:ext cx="6018695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Current Application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2058068" y="3583104"/>
            <a:ext cx="6018695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22486451" y="13071140"/>
            <a:ext cx="6018695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Further Work</a:t>
            </a:r>
            <a:endParaRPr lang="en-US"/>
          </a:p>
        </p:txBody>
      </p:sp>
      <p:sp>
        <p:nvSpPr>
          <p:cNvPr id="2" name="Down Arrow 1"/>
          <p:cNvSpPr/>
          <p:nvPr/>
        </p:nvSpPr>
        <p:spPr>
          <a:xfrm>
            <a:off x="4391658" y="11590779"/>
            <a:ext cx="1122680" cy="1546486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own Arrow 24"/>
          <p:cNvSpPr/>
          <p:nvPr/>
        </p:nvSpPr>
        <p:spPr>
          <a:xfrm rot="16200000">
            <a:off x="9030018" y="17177594"/>
            <a:ext cx="1122680" cy="1116244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own Arrow 25"/>
          <p:cNvSpPr/>
          <p:nvPr/>
        </p:nvSpPr>
        <p:spPr>
          <a:xfrm rot="16200000">
            <a:off x="19964222" y="7293863"/>
            <a:ext cx="1122680" cy="909683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own Arrow 28"/>
          <p:cNvSpPr/>
          <p:nvPr/>
        </p:nvSpPr>
        <p:spPr>
          <a:xfrm>
            <a:off x="24934459" y="11590779"/>
            <a:ext cx="1122680" cy="1546486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60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25</Words>
  <Application>Microsoft Macintosh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Réda BENKIRANE</dc:creator>
  <cp:lastModifiedBy>Réda BENKIRANE</cp:lastModifiedBy>
  <cp:revision>8</cp:revision>
  <dcterms:created xsi:type="dcterms:W3CDTF">2016-06-01T15:20:11Z</dcterms:created>
  <dcterms:modified xsi:type="dcterms:W3CDTF">2016-06-02T06:35:57Z</dcterms:modified>
</cp:coreProperties>
</file>

<file path=docProps/thumbnail.jpeg>
</file>